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1" r:id="rId1"/>
  </p:sldMasterIdLst>
  <p:notesMasterIdLst>
    <p:notesMasterId r:id="rId6"/>
  </p:notesMasterIdLst>
  <p:handoutMasterIdLst>
    <p:handoutMasterId r:id="rId7"/>
  </p:handoutMasterIdLst>
  <p:sldIdLst>
    <p:sldId id="256" r:id="rId2"/>
    <p:sldId id="271" r:id="rId3"/>
    <p:sldId id="274" r:id="rId4"/>
    <p:sldId id="275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488D42B-35C3-45F7-8619-ED9CA12BA9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134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628D471-90CE-4B89-841A-144317F934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450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39C790B8-EA54-4667-8671-B0EF3E0B7EF9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A6FC406-3D42-4343-BF84-9B71EFFD6DE5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84321F6-C945-4666-8EC3-BDE2AEA6DAE2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D2E9507-B836-456E-B697-E71B41BF7032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738510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標楷體" pitchFamily="65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標楷體" pitchFamily="65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標楷體" pitchFamily="65" charset="-120"/>
              </a:defRPr>
            </a:lvl1pPr>
          </a:lstStyle>
          <a:p>
            <a:fld id="{ED1D22B0-ABA3-41C1-82B4-D522EB8B0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72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19092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49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3795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我的心愛主，祢是我異象，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 Thou my Vision, O Lord of my heart;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惟祢是我一切，他皆虛幻；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Naught be all else to me, save that Thou art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白晝或黑夜，我最甜思想，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my best thought by day or by night,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行走或安息，祢是我光亮。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Waking or sleeping, Thy presence my light.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3100" b="1" dirty="0">
                <a:latin typeface="Arial Narrow" pitchFamily="34" charset="0"/>
                <a:ea typeface="PMingLiU" pitchFamily="18" charset="-120"/>
              </a:rPr>
              <a:t>H409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祢是我異象</a:t>
            </a:r>
            <a:r>
              <a:rPr lang="zh-TW" altLang="en-US" sz="29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3600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BE THOU MY  VISION (</a:t>
            </a:r>
            <a:r>
              <a:rPr lang="zh-TW" altLang="en-US" sz="27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祢是我活道，祢是我智慧，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 Thou my Wisdom, and Thou my true Word;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主，我永屬於祢，祢永屬我；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ever with Thee and Thou with me, Lord;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祢是我慈父，我是祢真子，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my great Father and I Thy true son,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祢居我衷裡，我與祢合一。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in me dwelling, and I with Thee 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財富與稱讚，非我所傾意，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Riches I heed not, nor man’s empty Praise,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惟祢是我基業，直到永遠；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mine inheritance, now and always;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主，祢，惟獨祢，居我心首位，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and Thou only first in my heart,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諸天之君尊，祢是我寶庫。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High King of heaven, my Treasure Thou art.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諸天之君尊，祢為我奏凱，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High King of heaven, my victory won,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使我充滿天樂，充滿我心；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May I reach heaven’s joys, O bright </a:t>
            </a:r>
            <a:r>
              <a:rPr lang="en-US" altLang="zh-TW" sz="2800" dirty="0" err="1">
                <a:ea typeface="標楷體" pitchFamily="65" charset="-120"/>
              </a:rPr>
              <a:t>heav’n’s</a:t>
            </a:r>
            <a:r>
              <a:rPr lang="en-US" altLang="zh-TW" sz="2800" dirty="0">
                <a:ea typeface="標楷體" pitchFamily="65" charset="-120"/>
              </a:rPr>
              <a:t> Sun!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祢是我心愛，無論何遭遇，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Heart of my own heart, whatever befall,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有祢在掌權，仍是我異象！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Still be my Vision, O Ruler of all.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4476</TotalTime>
  <Words>351</Words>
  <Application>Microsoft Office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H409  祢是我異象  BE THOU MY  VISION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192</cp:revision>
  <dcterms:created xsi:type="dcterms:W3CDTF">2001-04-19T19:07:54Z</dcterms:created>
  <dcterms:modified xsi:type="dcterms:W3CDTF">2017-08-05T22:28:22Z</dcterms:modified>
</cp:coreProperties>
</file>